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8" r:id="rId2"/>
  </p:sldIdLst>
  <p:sldSz cx="6858000" cy="9906000" type="A4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CA2C2-8434-1E21-B437-4F21863D2ADC}" name="Rory Hills" initials="RH" userId="S::sjoh5139@ox.ac.uk::21894bfc-4c2e-4893-97a2-0b2f701e8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C65"/>
    <a:srgbClr val="356799"/>
    <a:srgbClr val="000000"/>
    <a:srgbClr val="FD543D"/>
    <a:srgbClr val="7EB0D5"/>
    <a:srgbClr val="FFB65A"/>
    <a:srgbClr val="FDCDE5"/>
    <a:srgbClr val="63BE7B"/>
    <a:srgbClr val="FCFCFF"/>
    <a:srgbClr val="FC8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77150" autoAdjust="0"/>
  </p:normalViewPr>
  <p:slideViewPr>
    <p:cSldViewPr>
      <p:cViewPr varScale="1">
        <p:scale>
          <a:sx n="60" d="100"/>
          <a:sy n="60" d="100"/>
        </p:scale>
        <p:origin x="292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1162" cy="498854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8854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A0CFECA5-F640-4005-AA1D-B2584BC6BF11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209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3" rIns="91565" bIns="457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6"/>
            <a:ext cx="5448300" cy="3914865"/>
          </a:xfrm>
          <a:prstGeom prst="rect">
            <a:avLst/>
          </a:prstGeom>
        </p:spPr>
        <p:txBody>
          <a:bodyPr vert="horz" lIns="91565" tIns="45783" rIns="91565" bIns="457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3664"/>
            <a:ext cx="2951162" cy="49885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4"/>
            <a:ext cx="2951162" cy="49885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FE7FB47E-D172-453F-B202-DC3B3C6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Pope Leo XIII 1878-1903(Mariani also popular with Thomas Edison)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B47E-D172-453F-B202-DC3B3C6BB94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4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6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8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1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2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5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4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3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FF04-4C3F-4C92-9A4C-65887607D26B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DE3C-5067-4CD5-8AA4-7830E22B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08" y="4889526"/>
            <a:ext cx="1141608" cy="873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7B58D-F0FB-D494-480B-0408D1CF692E}"/>
              </a:ext>
            </a:extLst>
          </p:cNvPr>
          <p:cNvSpPr txBox="1"/>
          <p:nvPr/>
        </p:nvSpPr>
        <p:spPr>
          <a:xfrm>
            <a:off x="223656" y="135614"/>
            <a:ext cx="663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Pharmacology Industry Engagement Day pub-quiz 2024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43" y="6916773"/>
            <a:ext cx="611144" cy="78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964" y="6916773"/>
            <a:ext cx="940491" cy="786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83" y="6811446"/>
            <a:ext cx="705555" cy="854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704" y="8248893"/>
            <a:ext cx="1019238" cy="59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014" y="6957108"/>
            <a:ext cx="553869" cy="697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t="9364"/>
          <a:stretch/>
        </p:blipFill>
        <p:spPr>
          <a:xfrm>
            <a:off x="4496448" y="8234384"/>
            <a:ext cx="1320420" cy="6541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4373" y="8207450"/>
            <a:ext cx="649854" cy="6811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0135" y="8245186"/>
            <a:ext cx="842326" cy="6103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/>
          <a:srcRect l="21686" t="9853" r="13768" b="19559"/>
          <a:stretch/>
        </p:blipFill>
        <p:spPr>
          <a:xfrm>
            <a:off x="2754930" y="2045649"/>
            <a:ext cx="1301266" cy="17452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/>
          <a:srcRect l="4336" r="4613" b="8600"/>
          <a:stretch/>
        </p:blipFill>
        <p:spPr>
          <a:xfrm>
            <a:off x="1630154" y="2048330"/>
            <a:ext cx="1171429" cy="17312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656" y="2512973"/>
            <a:ext cx="1281148" cy="128114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5"/>
          <a:srcRect l="2616" t="31423" r="23063" b="19797"/>
          <a:stretch/>
        </p:blipFill>
        <p:spPr>
          <a:xfrm>
            <a:off x="4025718" y="2034539"/>
            <a:ext cx="1944217" cy="1769107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817362" y="2718335"/>
            <a:ext cx="781506" cy="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4080186" y="3319187"/>
            <a:ext cx="347858" cy="48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4081300" y="3470389"/>
            <a:ext cx="325318" cy="53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4622984" y="3398688"/>
            <a:ext cx="125606" cy="511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6"/>
          <a:srcRect l="19089" t="28039" r="26057" b="52720"/>
          <a:stretch/>
        </p:blipFill>
        <p:spPr>
          <a:xfrm>
            <a:off x="3356992" y="4644525"/>
            <a:ext cx="1626908" cy="42828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17"/>
          <a:srcRect l="4594" t="-1" r="30278" b="66256"/>
          <a:stretch/>
        </p:blipFill>
        <p:spPr>
          <a:xfrm rot="21134393">
            <a:off x="3275577" y="4165808"/>
            <a:ext cx="1581202" cy="580637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3169390" y="6572238"/>
            <a:ext cx="1628984" cy="26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/>
          <a:srcRect t="42141" b="17488"/>
          <a:stretch/>
        </p:blipFill>
        <p:spPr>
          <a:xfrm>
            <a:off x="3335115" y="5025099"/>
            <a:ext cx="1757773" cy="1008022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4804407" y="4051883"/>
            <a:ext cx="379375" cy="2462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262" y="8245186"/>
            <a:ext cx="640372" cy="60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40627" y="6769624"/>
            <a:ext cx="1411232" cy="8817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1"/>
          <a:srcRect l="11227" t="-600" r="15387" b="61783"/>
          <a:stretch/>
        </p:blipFill>
        <p:spPr>
          <a:xfrm>
            <a:off x="1354326" y="4247922"/>
            <a:ext cx="1342561" cy="6480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2"/>
          <a:srcRect t="31698" b="56896"/>
          <a:stretch/>
        </p:blipFill>
        <p:spPr>
          <a:xfrm>
            <a:off x="1343960" y="4816105"/>
            <a:ext cx="1569845" cy="17656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083208" y="4146541"/>
            <a:ext cx="594313" cy="1742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670848" y="4195061"/>
            <a:ext cx="686144" cy="1742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202036" y="3906081"/>
            <a:ext cx="1660669" cy="33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173326" y="5796912"/>
            <a:ext cx="1660669" cy="33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E34F90-D53A-A18F-5C28-A353A59988F0}"/>
              </a:ext>
            </a:extLst>
          </p:cNvPr>
          <p:cNvSpPr txBox="1"/>
          <p:nvPr/>
        </p:nvSpPr>
        <p:spPr>
          <a:xfrm>
            <a:off x="235032" y="472084"/>
            <a:ext cx="6599364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Please form teams of maximum 6 people with a mixture of industry and academia. Come up with a fun team name. 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TEAM NAME:                     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Write your answers next to the questions and we will provide answers at the end.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Customer knows best. Which drug is advertised? (generic or brand-name OK)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(a)                 (b)               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(c)                     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d)                               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2. Give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 full name of each Nobel-winning biologist shown.</a:t>
            </a: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3. Find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 most surprising thing that two members of your team have in common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4. Catchphrase/Dingbats: Deduce the drug ending in -ine based on the clues.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(a)                        (b)                          (c)                        (d)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              (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5. Your team has discovered a highly effective drug against </a:t>
            </a:r>
          </a:p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male-pattern baldness. Come up with the best drug brand-name.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3783559">
            <a:off x="3829208" y="6879219"/>
            <a:ext cx="212129" cy="120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E34F90-D53A-A18F-5C28-A353A59988F0}"/>
              </a:ext>
            </a:extLst>
          </p:cNvPr>
          <p:cNvSpPr txBox="1"/>
          <p:nvPr/>
        </p:nvSpPr>
        <p:spPr>
          <a:xfrm>
            <a:off x="260648" y="8195682"/>
            <a:ext cx="65993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srgbClr val="356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</a:p>
          <a:p>
            <a:r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GB" sz="1000" smtClean="0">
                <a:solidFill>
                  <a:srgbClr val="A94C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  <a:p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E34F90-D53A-A18F-5C28-A353A59988F0}"/>
              </a:ext>
            </a:extLst>
          </p:cNvPr>
          <p:cNvSpPr txBox="1"/>
          <p:nvPr/>
        </p:nvSpPr>
        <p:spPr>
          <a:xfrm>
            <a:off x="558805" y="7810918"/>
            <a:ext cx="2696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_ _ _       _ _           _ _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EE34F90-D53A-A18F-5C28-A353A59988F0}"/>
              </a:ext>
            </a:extLst>
          </p:cNvPr>
          <p:cNvSpPr txBox="1"/>
          <p:nvPr/>
        </p:nvSpPr>
        <p:spPr>
          <a:xfrm>
            <a:off x="4702627" y="7804155"/>
            <a:ext cx="2696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_ _ _ _      _ _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37123" y="3550485"/>
            <a:ext cx="781506" cy="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2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79476</TotalTime>
  <Words>191</Words>
  <Application>Microsoft Office PowerPoint</Application>
  <PresentationFormat>A4 Paper (210x297 mm)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Hills</dc:creator>
  <cp:lastModifiedBy>Mark Howarth</cp:lastModifiedBy>
  <cp:revision>709</cp:revision>
  <cp:lastPrinted>2024-03-16T16:21:30Z</cp:lastPrinted>
  <dcterms:created xsi:type="dcterms:W3CDTF">2022-10-06T14:33:54Z</dcterms:created>
  <dcterms:modified xsi:type="dcterms:W3CDTF">2024-04-03T23:35:21Z</dcterms:modified>
</cp:coreProperties>
</file>