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9935"/>
    <a:srgbClr val="5C99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95" autoAdjust="0"/>
    <p:restoredTop sz="86595" autoAdjust="0"/>
  </p:normalViewPr>
  <p:slideViewPr>
    <p:cSldViewPr>
      <p:cViewPr varScale="1">
        <p:scale>
          <a:sx n="86" d="100"/>
          <a:sy n="86" d="100"/>
        </p:scale>
        <p:origin x="214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4C42F-968B-4C4D-80F8-9CE0BD17C1B6}" type="datetimeFigureOut">
              <a:rPr lang="en-GB" smtClean="0"/>
              <a:t>28/04/2024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291DC-98B4-472C-A860-5B8C860BF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3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E291DC-98B4-472C-A860-5B8C860BFBE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550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B27463-9BAC-C00D-CB72-536484B3A0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2E92D1-29CB-D3BA-B6B5-E41AB7D1B0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B70181-714C-995F-3D87-74722D3A8C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5A9B2C-1153-4955-A706-3F11C6D817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91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2EBFF6-B61B-EC8D-AE5F-232BE26CA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4E8643-6D26-10C4-2A86-3FDA20C22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C28172-8594-32FE-5B71-7424C5F541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00549-4385-4FA1-B279-A0D247B4BE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79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C76B0A-94DB-AF58-1C6F-27E7D2AFFF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CEDBFF-25DB-CE5E-BC40-9D29295D91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2D9C24-EB4C-25E9-0EE6-EDA3BA6CC0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FF15D9-BA2A-4E00-86F5-AD1C436B7B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309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72C189-9439-B3E6-D6BB-B76E00D586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1FA47D-71B1-0188-6389-AFB426D947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FA4DC3-2AF3-72C3-FE94-08149CB75E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424C3A-3E80-4AA7-AAC1-711D8367D1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8105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CBD880-F2D7-5411-F314-F3BF7A0785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CC6D45-7BE6-7940-4CA0-691E359A60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84B996-4FBD-E625-3B5A-F07EEFB342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211155-F2EB-4464-A314-7304DF4085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77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CF1AF3-1EB2-CCF1-62B1-2DB9FD3A3F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5075AA-95F0-5A94-E0A4-8BA79DFD5C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DE4D8A-151D-EB91-5D26-6A1F2C48C1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7E4D46-64E5-447D-B5D3-5ABC6050E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630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DF1934E-E361-D696-15D7-F509D252FA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D56603F-CF19-34C5-B95D-0D505438E6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EE793A-55E6-D61A-2C2D-E3174729E3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E2A44-DC71-4AC0-B865-E518E79C7F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14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AEAEF7E-EA90-8D7D-5EC9-846A4F5C28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09835F6-68CE-1DBB-6A24-9F8C770436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0F9D2A-A39A-FD03-32C3-16BAFD242A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B9B9C8-BD64-4270-BE8D-CF6EA312A7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0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2A8A194-FE8C-62BF-0EE7-5A470C34F8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FE328E3-415A-25C9-EF81-AA04706CB9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1360A75-E6FA-4295-B4B9-8496522652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EBAF49-A273-4CA5-85EC-BFD7518A9E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976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00C07D-7C21-963D-6E95-5CC5B72257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113537-47B6-86AF-32C0-30D8130B3B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03F4CD-1C99-7629-750C-E5F2FBD4AB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2474FB-365A-40F6-ABD5-75A9AE0A27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9858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C3FFF7-A3C0-F4AF-A28D-365C710D71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C21FDF-A686-1728-633C-92D521733F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D7B53F-7CDD-3B7D-1E0D-839F73149A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F1E9E-3FA8-41C7-B23C-D4BFA4D2DE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4326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B1BC64A-6264-86FF-1CE9-FC82580055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B85C4A2-7BCF-9BCB-E0D8-7B5A8E4BD6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299ADC3-C124-8117-E9DE-51FCB8D1CE3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408DFEF-81E4-B81B-E604-F4CD57A3ABD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969B3F3-4879-4D23-5795-4F44D76753B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FD38173-5B27-4AAB-B35E-B84E7FF490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5">
            <a:extLst>
              <a:ext uri="{FF2B5EF4-FFF2-40B4-BE49-F238E27FC236}">
                <a16:creationId xmlns:a16="http://schemas.microsoft.com/office/drawing/2014/main" id="{B8CA5585-9B4D-D163-3932-F2D8C8033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44959"/>
            <a:ext cx="7239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 b="1" dirty="0">
                <a:solidFill>
                  <a:srgbClr val="0070C0"/>
                </a:solidFill>
              </a:rPr>
              <a:t>Can</a:t>
            </a:r>
            <a:r>
              <a:rPr lang="en-US" altLang="en-US" sz="4400" b="1" dirty="0"/>
              <a:t> </a:t>
            </a:r>
            <a:r>
              <a:rPr lang="en-US" altLang="en-US" sz="4400" b="1" dirty="0">
                <a:solidFill>
                  <a:srgbClr val="00B050"/>
                </a:solidFill>
              </a:rPr>
              <a:t>you</a:t>
            </a:r>
            <a:r>
              <a:rPr lang="en-US" altLang="en-US" sz="4400" b="1" dirty="0"/>
              <a:t> </a:t>
            </a:r>
            <a:r>
              <a:rPr lang="en-US" altLang="en-US" sz="4400" b="1" dirty="0">
                <a:solidFill>
                  <a:srgbClr val="FF0000"/>
                </a:solidFill>
              </a:rPr>
              <a:t>block</a:t>
            </a:r>
            <a:r>
              <a:rPr lang="en-US" altLang="en-US" sz="4400" b="1" dirty="0"/>
              <a:t> </a:t>
            </a:r>
            <a:r>
              <a:rPr lang="en-US" altLang="en-US" sz="4400" b="1" dirty="0">
                <a:solidFill>
                  <a:srgbClr val="FFC000"/>
                </a:solidFill>
              </a:rPr>
              <a:t>the</a:t>
            </a:r>
            <a:r>
              <a:rPr lang="en-US" altLang="en-US" sz="4400" b="1" dirty="0"/>
              <a:t> </a:t>
            </a:r>
            <a:r>
              <a:rPr lang="en-US" altLang="en-US" sz="4400" b="1" dirty="0">
                <a:solidFill>
                  <a:srgbClr val="7030A0"/>
                </a:solidFill>
              </a:rPr>
              <a:t>virus</a:t>
            </a:r>
            <a:r>
              <a:rPr lang="en-US" altLang="en-US" sz="4400" b="1" dirty="0"/>
              <a:t>?</a:t>
            </a:r>
          </a:p>
        </p:txBody>
      </p:sp>
      <p:sp>
        <p:nvSpPr>
          <p:cNvPr id="2052" name="Text Box 8">
            <a:extLst>
              <a:ext uri="{FF2B5EF4-FFF2-40B4-BE49-F238E27FC236}">
                <a16:creationId xmlns:a16="http://schemas.microsoft.com/office/drawing/2014/main" id="{08A84BE9-CCC0-C7C4-86E8-A43B0036C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7" y="778422"/>
            <a:ext cx="392271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GB" altLang="en-US" sz="1600" b="1" dirty="0"/>
              <a:t>"Protein superglue to build vaccines"</a:t>
            </a:r>
          </a:p>
          <a:p>
            <a:r>
              <a:rPr lang="en-US" altLang="en-US" sz="1400" dirty="0"/>
              <a:t>Mark Howarth Lab, Dept of Pharmacology</a:t>
            </a:r>
          </a:p>
        </p:txBody>
      </p:sp>
      <p:sp>
        <p:nvSpPr>
          <p:cNvPr id="2054" name="Text Box 8">
            <a:extLst>
              <a:ext uri="{FF2B5EF4-FFF2-40B4-BE49-F238E27FC236}">
                <a16:creationId xmlns:a16="http://schemas.microsoft.com/office/drawing/2014/main" id="{07FCBD8A-876B-B674-93EB-EB186B576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5680" y="2132545"/>
            <a:ext cx="1617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b="1" dirty="0"/>
              <a:t>Player 1</a:t>
            </a:r>
          </a:p>
        </p:txBody>
      </p:sp>
      <p:cxnSp>
        <p:nvCxnSpPr>
          <p:cNvPr id="2059" name="Straight Connector 4">
            <a:extLst>
              <a:ext uri="{FF2B5EF4-FFF2-40B4-BE49-F238E27FC236}">
                <a16:creationId xmlns:a16="http://schemas.microsoft.com/office/drawing/2014/main" id="{4237DD66-CFF1-DAD5-5699-D976544E052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27984" y="1412875"/>
            <a:ext cx="0" cy="5445125"/>
          </a:xfrm>
          <a:prstGeom prst="line">
            <a:avLst/>
          </a:prstGeom>
          <a:noFill/>
          <a:ln w="25400" algn="ctr">
            <a:solidFill>
              <a:schemeClr val="tx2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060" name="Picture 7">
            <a:extLst>
              <a:ext uri="{FF2B5EF4-FFF2-40B4-BE49-F238E27FC236}">
                <a16:creationId xmlns:a16="http://schemas.microsoft.com/office/drawing/2014/main" id="{A992646D-1207-0209-4611-CF9FA806915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172" y="1407138"/>
            <a:ext cx="18923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green face with yellow eyes and teeth sticking out of it&#10;&#10;Description automatically generated">
            <a:extLst>
              <a:ext uri="{FF2B5EF4-FFF2-40B4-BE49-F238E27FC236}">
                <a16:creationId xmlns:a16="http://schemas.microsoft.com/office/drawing/2014/main" id="{CEF3FA24-9818-81AF-377A-E3B33D355B8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34" b="20272"/>
          <a:stretch/>
        </p:blipFill>
        <p:spPr>
          <a:xfrm>
            <a:off x="555108" y="2780928"/>
            <a:ext cx="3358445" cy="3168352"/>
          </a:xfrm>
          <a:prstGeom prst="rect">
            <a:avLst/>
          </a:prstGeom>
        </p:spPr>
      </p:pic>
      <p:sp>
        <p:nvSpPr>
          <p:cNvPr id="6" name="Text Box 8">
            <a:extLst>
              <a:ext uri="{FF2B5EF4-FFF2-40B4-BE49-F238E27FC236}">
                <a16:creationId xmlns:a16="http://schemas.microsoft.com/office/drawing/2014/main" id="{73687637-785B-38FF-810A-DD0C87394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1859" y="2132546"/>
            <a:ext cx="1617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algn="r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b="1" dirty="0"/>
              <a:t>Player 2</a:t>
            </a:r>
          </a:p>
        </p:txBody>
      </p:sp>
      <p:pic>
        <p:nvPicPr>
          <p:cNvPr id="8" name="Picture 7" descr="A green face with yellow eyes and teeth sticking out of it&#10;&#10;Description automatically generated">
            <a:extLst>
              <a:ext uri="{FF2B5EF4-FFF2-40B4-BE49-F238E27FC236}">
                <a16:creationId xmlns:a16="http://schemas.microsoft.com/office/drawing/2014/main" id="{0A87A01A-6EA3-E0B0-D8A9-324DB65B9F3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34" b="20272"/>
          <a:stretch/>
        </p:blipFill>
        <p:spPr>
          <a:xfrm>
            <a:off x="5221287" y="2780928"/>
            <a:ext cx="3358445" cy="31683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3745</TotalTime>
  <Words>25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Blank Presentation</vt:lpstr>
      <vt:lpstr>PowerPoint Presentation</vt:lpstr>
    </vt:vector>
  </TitlesOfParts>
  <Company>chris chivers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chivers User</dc:creator>
  <cp:lastModifiedBy>Mark Howarth</cp:lastModifiedBy>
  <cp:revision>62</cp:revision>
  <cp:lastPrinted>2010-02-11T13:34:01Z</cp:lastPrinted>
  <dcterms:created xsi:type="dcterms:W3CDTF">2010-02-06T12:51:31Z</dcterms:created>
  <dcterms:modified xsi:type="dcterms:W3CDTF">2024-04-29T00:07:03Z</dcterms:modified>
</cp:coreProperties>
</file>